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765B84A-D01A-4393-B425-C8F060C986D3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69AACF-0BB1-45B0-A88F-97C02B14400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ibtimes.com/www/data/images/full/2010/07/30/16200-isuppli-u-k-s-solar-market-rises-1500-pct-this-year.jpg" TargetMode="External"/><Relationship Id="rId7" Type="http://schemas.openxmlformats.org/officeDocument/2006/relationships/hyperlink" Target="http://www.renewableenergyworld.com/rea/news/article/2009/04/germany-the-worlds-first-major-renewable-energy-economy" TargetMode="External"/><Relationship Id="rId2" Type="http://schemas.openxmlformats.org/officeDocument/2006/relationships/hyperlink" Target="http://www.fujitsu.com/de/Images/Managed%20Workplace-580x224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tsachen-ueber-deutschland.de/en/content-home/facts-and-figures/economy.html?type=1&amp;tx_a21glossary%5buid%5d=" TargetMode="External"/><Relationship Id="rId5" Type="http://schemas.openxmlformats.org/officeDocument/2006/relationships/hyperlink" Target="http://www.germanculture.com.ua/library/facts/bl_domestic_intl_economy.htm" TargetMode="External"/><Relationship Id="rId4" Type="http://schemas.openxmlformats.org/officeDocument/2006/relationships/hyperlink" Target="http://2.bp.blogspot.com/_IzGDYJE7jOs/TM9f97Id2mI/AAAAAAAAEh8/mRK-Fk5NJk8/s1600/CheryTiggo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71600" y="1828800"/>
            <a:ext cx="6480048" cy="2301240"/>
          </a:xfrm>
        </p:spPr>
        <p:txBody>
          <a:bodyPr/>
          <a:lstStyle/>
          <a:p>
            <a:r>
              <a:rPr lang="en-US" dirty="0" smtClean="0"/>
              <a:t>Germany’s International economy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371600" y="2819400"/>
            <a:ext cx="6480048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&amp; Infrastructure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4613564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Morgan Lawrence</a:t>
            </a:r>
          </a:p>
          <a:p>
            <a:r>
              <a:rPr lang="en-US" sz="2400" dirty="0" smtClean="0"/>
              <a:t>Period 8, </a:t>
            </a:r>
            <a:r>
              <a:rPr lang="en-US" sz="2400" smtClean="0"/>
              <a:t>Quarter 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1528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www.fujitsu.com/de/Images/Managed%20Workplace-580x224.png</a:t>
            </a:r>
            <a:endParaRPr lang="en-US" sz="1400" dirty="0" smtClean="0"/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img.ibtimes.com/www/data/images/full/2010/07/30/16200-isuppli-u-k-s-solar-market-rises-1500-pct-this-year.jpg</a:t>
            </a:r>
            <a:endParaRPr lang="en-US" sz="1400" dirty="0" smtClean="0"/>
          </a:p>
          <a:p>
            <a:r>
              <a:rPr lang="en-US" sz="1400" dirty="0">
                <a:hlinkClick r:id="rId4"/>
              </a:rPr>
              <a:t>http://2.bp.blogspot.com/_</a:t>
            </a:r>
            <a:r>
              <a:rPr lang="en-US" sz="1400" dirty="0" smtClean="0">
                <a:hlinkClick r:id="rId4"/>
              </a:rPr>
              <a:t>IzGDYJE7jOs/TM9f97Id2mI/AAAAAAAAEh8/mRK-Fk5NJk8/s1600/CheryTiggo.jpg</a:t>
            </a:r>
            <a:endParaRPr lang="en-US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www.germanculture.com.ua/library/facts/bl_domestic_intl_economy.htm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>
                <a:hlinkClick r:id="rId6"/>
              </a:rPr>
              <a:t>http://www.tatsachen-ueber-deutschland.de/en/content-home/facts-and-figures/economy.html?type=1&amp;tx_a21glossary%5Buid%5D</a:t>
            </a:r>
            <a:r>
              <a:rPr lang="en-US" sz="1400" dirty="0" smtClean="0">
                <a:hlinkClick r:id="rId6"/>
              </a:rPr>
              <a:t>=</a:t>
            </a:r>
            <a:endParaRPr lang="en-US" sz="1400" dirty="0" smtClean="0"/>
          </a:p>
          <a:p>
            <a:r>
              <a:rPr lang="en-US" sz="1400" dirty="0">
                <a:hlinkClick r:id="rId7"/>
              </a:rPr>
              <a:t>http://www.renewableenergyworld.com/rea/news/article/2009/04/germany-the-worlds-first-major-renewable-energy-economy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9326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04800"/>
            <a:ext cx="4419600" cy="6054248"/>
          </a:xfrm>
        </p:spPr>
      </p:pic>
    </p:spTree>
    <p:extLst>
      <p:ext uri="{BB962C8B-B14F-4D97-AF65-F5344CB8AC3E}">
        <p14:creationId xmlns:p14="http://schemas.microsoft.com/office/powerpoint/2010/main" val="3803289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&amp;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 is the largest economy in the European Union (EU). </a:t>
            </a:r>
          </a:p>
          <a:p>
            <a:r>
              <a:rPr lang="en-US" dirty="0" smtClean="0"/>
              <a:t>Fourth largest economy in the world.</a:t>
            </a:r>
          </a:p>
          <a:p>
            <a:r>
              <a:rPr lang="en-US" dirty="0" smtClean="0"/>
              <a:t>Germany is the top solar cell energy producer.</a:t>
            </a:r>
          </a:p>
          <a:p>
            <a:r>
              <a:rPr lang="en-US" dirty="0" smtClean="0"/>
              <a:t>The Reichstag is set to become the first government building 100% run by renewable energy.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585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586" y="5410200"/>
            <a:ext cx="7467600" cy="792163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German wind turbine and nuclear rector.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7161173" cy="456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481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&amp;Transportation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467600" cy="4830763"/>
          </a:xfrm>
        </p:spPr>
        <p:txBody>
          <a:bodyPr/>
          <a:lstStyle/>
          <a:p>
            <a:r>
              <a:rPr lang="en-US" dirty="0" smtClean="0"/>
              <a:t>Germany has the largest GDP and largest population with the EU </a:t>
            </a:r>
          </a:p>
          <a:p>
            <a:r>
              <a:rPr lang="en-US" dirty="0"/>
              <a:t>In 2007 direct foreign investment stood at US$ 630 </a:t>
            </a:r>
            <a:r>
              <a:rPr lang="en-US" dirty="0" smtClean="0"/>
              <a:t>billion.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railroad network is some 41,000 kilometers </a:t>
            </a:r>
            <a:r>
              <a:rPr lang="en-US" dirty="0" smtClean="0"/>
              <a:t>long</a:t>
            </a:r>
          </a:p>
          <a:p>
            <a:r>
              <a:rPr lang="en-US" dirty="0" smtClean="0"/>
              <a:t>About 230,000 </a:t>
            </a:r>
            <a:r>
              <a:rPr lang="en-US" dirty="0"/>
              <a:t>kilometers of roads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5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7467600" cy="1096963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Germany’s most popular transportation system;  the train.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94" y="1371600"/>
            <a:ext cx="8471806" cy="327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88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&amp;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4983163"/>
          </a:xfrm>
        </p:spPr>
        <p:txBody>
          <a:bodyPr/>
          <a:lstStyle/>
          <a:p>
            <a:r>
              <a:rPr lang="en-US" dirty="0" smtClean="0"/>
              <a:t>Germany’s most important jobs include</a:t>
            </a:r>
            <a:r>
              <a:rPr lang="en-US" dirty="0"/>
              <a:t>; mechanical engineering, electrical </a:t>
            </a:r>
            <a:r>
              <a:rPr lang="en-US" dirty="0" smtClean="0"/>
              <a:t>engineering, biotechnology and many more.</a:t>
            </a:r>
          </a:p>
          <a:p>
            <a:r>
              <a:rPr lang="en-US" dirty="0"/>
              <a:t> Companies specializing in green technology have an estimated turnover of 200€ billion</a:t>
            </a:r>
            <a:r>
              <a:rPr lang="en-US" dirty="0" smtClean="0"/>
              <a:t>.</a:t>
            </a:r>
          </a:p>
          <a:p>
            <a:r>
              <a:rPr lang="en-US" dirty="0"/>
              <a:t>GDP is </a:t>
            </a:r>
            <a:r>
              <a:rPr lang="en-US" dirty="0" smtClean="0"/>
              <a:t> 2.407,2 billion € </a:t>
            </a:r>
            <a:r>
              <a:rPr lang="en-US" dirty="0"/>
              <a:t>(2009</a:t>
            </a:r>
            <a:r>
              <a:rPr lang="en-US" dirty="0" smtClean="0"/>
              <a:t>)</a:t>
            </a:r>
          </a:p>
          <a:p>
            <a:r>
              <a:rPr lang="en-US" dirty="0" smtClean="0"/>
              <a:t>70% of employed Germans work in small to mid-sized companies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35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562600"/>
            <a:ext cx="6858000" cy="914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Today’s most up to date technology.</a:t>
            </a:r>
            <a:endParaRPr lang="en-US" sz="32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3400"/>
            <a:ext cx="7772400" cy="4876800"/>
          </a:xfrm>
        </p:spPr>
      </p:pic>
    </p:spTree>
    <p:extLst>
      <p:ext uri="{BB962C8B-B14F-4D97-AF65-F5344CB8AC3E}">
        <p14:creationId xmlns:p14="http://schemas.microsoft.com/office/powerpoint/2010/main" val="146333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1. What percentage of </a:t>
            </a:r>
            <a:r>
              <a:rPr lang="en-US" dirty="0" smtClean="0"/>
              <a:t>employed </a:t>
            </a:r>
            <a:r>
              <a:rPr lang="en-US" dirty="0"/>
              <a:t>G</a:t>
            </a:r>
            <a:r>
              <a:rPr lang="en-US" dirty="0" smtClean="0"/>
              <a:t>ermans </a:t>
            </a:r>
            <a:r>
              <a:rPr lang="en-US" dirty="0" smtClean="0"/>
              <a:t>work for small to midsized companies?</a:t>
            </a:r>
          </a:p>
          <a:p>
            <a:pPr lvl="1"/>
            <a:r>
              <a:rPr lang="en-US" dirty="0" smtClean="0"/>
              <a:t>A. 10%</a:t>
            </a:r>
          </a:p>
          <a:p>
            <a:pPr lvl="1"/>
            <a:r>
              <a:rPr lang="en-US" dirty="0" smtClean="0"/>
              <a:t>B. 99.9%</a:t>
            </a:r>
          </a:p>
          <a:p>
            <a:pPr lvl="1"/>
            <a:r>
              <a:rPr lang="en-US" dirty="0" smtClean="0"/>
              <a:t>C. 70%</a:t>
            </a:r>
            <a:endParaRPr lang="en-US" dirty="0"/>
          </a:p>
          <a:p>
            <a:r>
              <a:rPr lang="en-US" dirty="0" smtClean="0"/>
              <a:t>2. Germany has the                 largest economy in the world.</a:t>
            </a:r>
          </a:p>
          <a:p>
            <a:pPr lvl="1"/>
            <a:r>
              <a:rPr lang="en-US" dirty="0" smtClean="0"/>
              <a:t>A. fourth</a:t>
            </a:r>
          </a:p>
          <a:p>
            <a:pPr lvl="1"/>
            <a:r>
              <a:rPr lang="en-US" dirty="0" smtClean="0"/>
              <a:t>B. tenth</a:t>
            </a:r>
          </a:p>
          <a:p>
            <a:pPr lvl="1"/>
            <a:r>
              <a:rPr lang="en-US" dirty="0" smtClean="0"/>
              <a:t>C.</a:t>
            </a:r>
            <a:r>
              <a:rPr lang="en-US" dirty="0"/>
              <a:t> fifty fifth</a:t>
            </a:r>
          </a:p>
          <a:p>
            <a:pPr lvl="1"/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114800" y="4267200"/>
            <a:ext cx="16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77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C. 70%</a:t>
            </a:r>
          </a:p>
          <a:p>
            <a:r>
              <a:rPr lang="en-US" dirty="0" smtClean="0"/>
              <a:t>2. A. fourth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635917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735</TotalTime>
  <Words>261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Germany’s International economy</vt:lpstr>
      <vt:lpstr>Germany &amp; Energy</vt:lpstr>
      <vt:lpstr>PowerPoint Presentation</vt:lpstr>
      <vt:lpstr>Germany &amp;Transportation</vt:lpstr>
      <vt:lpstr>PowerPoint Presentation</vt:lpstr>
      <vt:lpstr>Germany &amp; Technology</vt:lpstr>
      <vt:lpstr>Today’s most up to date technology.</vt:lpstr>
      <vt:lpstr>Fragen</vt:lpstr>
      <vt:lpstr>Antworten</vt:lpstr>
      <vt:lpstr>References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Germany’s International economy</dc:title>
  <dc:creator>Owner</dc:creator>
  <cp:lastModifiedBy>Owner</cp:lastModifiedBy>
  <cp:revision>16</cp:revision>
  <dcterms:created xsi:type="dcterms:W3CDTF">2012-03-27T17:36:05Z</dcterms:created>
  <dcterms:modified xsi:type="dcterms:W3CDTF">2012-04-02T18:09:24Z</dcterms:modified>
</cp:coreProperties>
</file>